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1"/>
  </p:notesMasterIdLst>
  <p:sldIdLst>
    <p:sldId id="262" r:id="rId2"/>
    <p:sldId id="285" r:id="rId3"/>
    <p:sldId id="286" r:id="rId4"/>
    <p:sldId id="260" r:id="rId5"/>
    <p:sldId id="261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58" r:id="rId2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9FF"/>
    <a:srgbClr val="0099FF"/>
    <a:srgbClr val="F8F8F8"/>
    <a:srgbClr val="DDDDDD"/>
    <a:srgbClr val="FFCC99"/>
    <a:srgbClr val="0066CC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7EE64D-B224-4892-8B4C-72BF9349A1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05AC4-FBC3-45C1-8604-556FDD272FEE}" type="slidenum">
              <a:rPr lang="es-ES"/>
              <a:pPr/>
              <a:t>1</a:t>
            </a:fld>
            <a:endParaRPr lang="es-E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8384A-6CC9-48B4-B976-96393F652167}" type="slidenum">
              <a:rPr lang="es-ES"/>
              <a:pPr/>
              <a:t>2</a:t>
            </a:fld>
            <a:endParaRPr lang="es-E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C47C5-520D-4426-AB62-40859CE968E3}" type="slidenum">
              <a:rPr lang="es-ES"/>
              <a:pPr/>
              <a:t>3</a:t>
            </a:fld>
            <a:endParaRPr lang="es-E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CD156-53E8-4C61-A968-8D07B7D751B6}" type="slidenum">
              <a:rPr lang="es-ES"/>
              <a:pPr/>
              <a:t>4</a:t>
            </a:fld>
            <a:endParaRPr lang="es-E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69AF4-1C82-4AA8-89B3-21A9C3DE716B}" type="slidenum">
              <a:rPr lang="es-ES"/>
              <a:pPr/>
              <a:t>5</a:t>
            </a:fld>
            <a:endParaRPr lang="es-E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C9538-353C-4692-81E4-C56C05AA960F}" type="slidenum">
              <a:rPr lang="es-ES"/>
              <a:pPr/>
              <a:t>19</a:t>
            </a:fld>
            <a:endParaRPr lang="es-E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537-78CB-411A-BD5F-C13EC90ADF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F095-9259-4EB3-9E92-8A119D6538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CEE9-1C2B-4D92-8191-64F7146EEF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3FE99-B2CD-4AC5-B815-4B3A09F8AF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80C72-5CE5-4FAF-B736-1E2BCF38E5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D946A-69C4-42AC-A8F7-72C59E7198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5C50A-3EFE-4E05-AD53-6914587C6A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3E53-AF72-484A-BD89-22A54CA6F8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218B-2E69-4DF0-99A1-2A2413540D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10B9-4677-42B2-8848-9B58032D51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B3D6-1569-4FD6-B5CF-89CEC19F16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32654B7-F883-4911-8801-D651FB3093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60" descr="ar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50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2064"/>
          <p:cNvSpPr txBox="1">
            <a:spLocks noChangeArrowheads="1"/>
          </p:cNvSpPr>
          <p:nvPr/>
        </p:nvSpPr>
        <p:spPr bwMode="auto">
          <a:xfrm>
            <a:off x="1763713" y="22764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ransition spd="slow">
    <p:fade/>
    <p:sndAc>
      <p:stSnd loop="1">
        <p:snd r:embed="rId3" name="indian_summer M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638175"/>
            <a:ext cx="8448675" cy="558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719138"/>
            <a:ext cx="8553450" cy="541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581025"/>
            <a:ext cx="8524875" cy="569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497762" cy="47339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5345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033463"/>
            <a:ext cx="5076825" cy="4791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09613"/>
            <a:ext cx="8496300" cy="5438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547688"/>
            <a:ext cx="8505825" cy="5762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3999" cy="56886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wallpaper_3D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D:\DIMAS\TRABAJOS 11\11C\gracia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016125"/>
            <a:ext cx="46799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60" descr="ar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50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2064"/>
          <p:cNvSpPr txBox="1">
            <a:spLocks noChangeArrowheads="1"/>
          </p:cNvSpPr>
          <p:nvPr/>
        </p:nvSpPr>
        <p:spPr bwMode="auto">
          <a:xfrm>
            <a:off x="1763713" y="22764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076" name="4 Rectángulo"/>
          <p:cNvSpPr>
            <a:spLocks noChangeArrowheads="1"/>
          </p:cNvSpPr>
          <p:nvPr/>
        </p:nvSpPr>
        <p:spPr bwMode="auto">
          <a:xfrm rot="-1602507">
            <a:off x="152400" y="2174875"/>
            <a:ext cx="8823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b="1">
                <a:solidFill>
                  <a:schemeClr val="bg1"/>
                </a:solidFill>
              </a:rPr>
              <a:t>PUESTA EN COMÙN</a:t>
            </a:r>
          </a:p>
          <a:p>
            <a:r>
              <a:rPr lang="es-ES" sz="3600" b="1">
                <a:solidFill>
                  <a:schemeClr val="bg1"/>
                </a:solidFill>
              </a:rPr>
              <a:t>  </a:t>
            </a:r>
          </a:p>
          <a:p>
            <a:r>
              <a:rPr lang="es-ES" sz="3600" b="1">
                <a:solidFill>
                  <a:schemeClr val="bg1"/>
                </a:solidFill>
              </a:rPr>
              <a:t>  I. E. T. C. S                        AÑO: 2012           </a:t>
            </a:r>
          </a:p>
        </p:txBody>
      </p:sp>
    </p:spTree>
  </p:cSld>
  <p:clrMapOvr>
    <a:masterClrMapping/>
  </p:clrMapOvr>
  <p:transition spd="slow">
    <p:fade/>
    <p:sndAc>
      <p:stSnd loop="1">
        <p:snd r:embed="rId3" name="indian_summer M1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60" descr="ar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50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064"/>
          <p:cNvSpPr txBox="1">
            <a:spLocks noChangeArrowheads="1"/>
          </p:cNvSpPr>
          <p:nvPr/>
        </p:nvSpPr>
        <p:spPr bwMode="auto">
          <a:xfrm>
            <a:off x="1763713" y="22764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100" name="4 Rectángulo"/>
          <p:cNvSpPr>
            <a:spLocks noChangeArrowheads="1"/>
          </p:cNvSpPr>
          <p:nvPr/>
        </p:nvSpPr>
        <p:spPr bwMode="auto">
          <a:xfrm>
            <a:off x="1685925" y="620713"/>
            <a:ext cx="576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>
                <a:solidFill>
                  <a:schemeClr val="bg1"/>
                </a:solidFill>
              </a:rPr>
              <a:t>11C Durante la puesta en común </a:t>
            </a:r>
            <a:endParaRPr lang="es-CO" sz="360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7134225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  <p:sndAc>
      <p:stSnd loop="1">
        <p:snd r:embed="rId3" name="indian_summer M1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99CCFF"/>
            </a:gs>
            <a:gs pos="100000">
              <a:srgbClr val="0000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antileech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" y="790575"/>
            <a:ext cx="7972425" cy="5276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42347252VAFAQz_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752475"/>
            <a:ext cx="8515350" cy="5353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57238"/>
            <a:ext cx="8534400" cy="5343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738188"/>
            <a:ext cx="8524875" cy="538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823913"/>
            <a:ext cx="6334125" cy="52101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42950"/>
            <a:ext cx="8534400" cy="5372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lGatesDiceALosAdolescentes12">
  <a:themeElements>
    <a:clrScheme name="BillGatesDiceALosAdolescentes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llGatesDiceALosAdolescentes1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illGatesDiceALosAdolescentes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GatesDiceALosAdolescentes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GatesDiceALosAdolescentes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GatesDiceALosAdolescentes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GatesDiceALosAdolescentes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GatesDiceALosAdolescentes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GatesDiceALosAdolescentes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BillGatesDiceALosAdolescentes12</Template>
  <TotalTime>0</TotalTime>
  <Words>29</Words>
  <Application>Microsoft Office PowerPoint</Application>
  <PresentationFormat>Presentación en pantalla (4:3)</PresentationFormat>
  <Paragraphs>11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Times New Roman</vt:lpstr>
      <vt:lpstr>Arial</vt:lpstr>
      <vt:lpstr>BillGatesDiceALosAdolescentes12</vt:lpstr>
      <vt:lpstr>Diapositiva 1</vt:lpstr>
      <vt:lpstr>Diapositiva 2</vt:lpstr>
      <vt:lpstr>Diapositiva 3</vt:lpstr>
      <vt:lpstr>Diapositiva 4</vt:lpstr>
      <vt:lpstr>Diapositiva 5</vt:lpstr>
      <vt:lpstr>Diapositiva 6</vt:lpstr>
      <vt:lpstr> 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Socializacion</dc:title>
  <dc:subject>Conocimientos 11c</dc:subject>
  <dc:creator/>
  <cp:lastModifiedBy/>
  <cp:revision>8</cp:revision>
  <dcterms:created xsi:type="dcterms:W3CDTF">2007-06-07T22:29:12Z</dcterms:created>
  <dcterms:modified xsi:type="dcterms:W3CDTF">2012-08-07T16:08:25Z</dcterms:modified>
</cp:coreProperties>
</file>